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0" y="4110585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2721610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易地而處．和諧尊重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學會易地而處和尊重他人，建立和諧的人際關係。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" y="460179"/>
            <a:ext cx="3705466" cy="36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54602" y="238084"/>
            <a:ext cx="11489166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我嘗試代入他們的處境，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體會他們的需要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……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56216" y="1624404"/>
            <a:ext cx="3528508" cy="4744123"/>
          </a:xfrm>
          <a:prstGeom prst="roundRect">
            <a:avLst>
              <a:gd name="adj" fmla="val 1361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334933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013650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3566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356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2281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30998" y="1968647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（名字）</a:t>
            </a:r>
            <a:endParaRPr lang="zh-TW" altLang="en-US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148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30997" y="2667894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他／她／牠的需要是：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155</Words>
  <Application>Microsoft Office PowerPoint</Application>
  <PresentationFormat>寬螢幕</PresentationFormat>
  <Paragraphs>42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5" baseType="lpstr">
      <vt:lpstr>맑은 고딕</vt:lpstr>
      <vt:lpstr>細明體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易地而處．和諧尊重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71</cp:revision>
  <dcterms:created xsi:type="dcterms:W3CDTF">2019-07-24T02:11:37Z</dcterms:created>
  <dcterms:modified xsi:type="dcterms:W3CDTF">2023-06-30T10:29:14Z</dcterms:modified>
</cp:coreProperties>
</file>